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6"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2" d="100"/>
          <a:sy n="62" d="100"/>
        </p:scale>
        <p:origin x="804" y="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57F31-EFAE-4757-9DAB-536FED67156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A5A8A25-4F5A-4372-8D5C-E6DA5D04431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F9AE13A-19CC-4E24-86F1-8174BE4653EB}"/>
              </a:ext>
            </a:extLst>
          </p:cNvPr>
          <p:cNvSpPr>
            <a:spLocks noGrp="1"/>
          </p:cNvSpPr>
          <p:nvPr>
            <p:ph type="dt" sz="half" idx="10"/>
          </p:nvPr>
        </p:nvSpPr>
        <p:spPr/>
        <p:txBody>
          <a:bodyPr/>
          <a:lstStyle/>
          <a:p>
            <a:fld id="{FDA10AFC-BB60-4371-B0DC-7B4A887E8116}" type="datetimeFigureOut">
              <a:rPr lang="en-GB" smtClean="0"/>
              <a:t>04/10/2023</a:t>
            </a:fld>
            <a:endParaRPr lang="en-GB"/>
          </a:p>
        </p:txBody>
      </p:sp>
      <p:sp>
        <p:nvSpPr>
          <p:cNvPr id="5" name="Footer Placeholder 4">
            <a:extLst>
              <a:ext uri="{FF2B5EF4-FFF2-40B4-BE49-F238E27FC236}">
                <a16:creationId xmlns:a16="http://schemas.microsoft.com/office/drawing/2014/main" id="{656B7AA1-C837-4052-8C71-4C78B197E7E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0E5E3E8-13B0-40F2-B5A0-F73BD121F55E}"/>
              </a:ext>
            </a:extLst>
          </p:cNvPr>
          <p:cNvSpPr>
            <a:spLocks noGrp="1"/>
          </p:cNvSpPr>
          <p:nvPr>
            <p:ph type="sldNum" sz="quarter" idx="12"/>
          </p:nvPr>
        </p:nvSpPr>
        <p:spPr/>
        <p:txBody>
          <a:bodyPr/>
          <a:lstStyle/>
          <a:p>
            <a:fld id="{7252339D-0BCC-4F08-A002-344465462A5C}" type="slidenum">
              <a:rPr lang="en-GB" smtClean="0"/>
              <a:t>‹#›</a:t>
            </a:fld>
            <a:endParaRPr lang="en-GB"/>
          </a:p>
        </p:txBody>
      </p:sp>
    </p:spTree>
    <p:extLst>
      <p:ext uri="{BB962C8B-B14F-4D97-AF65-F5344CB8AC3E}">
        <p14:creationId xmlns:p14="http://schemas.microsoft.com/office/powerpoint/2010/main" val="30209930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4719A2-B786-44C4-95FA-6E37014B8CF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DFC4ACA-084D-486F-857D-E90D20684933}"/>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EFA613C-180F-4335-A3BE-87BD2C8D27CF}"/>
              </a:ext>
            </a:extLst>
          </p:cNvPr>
          <p:cNvSpPr>
            <a:spLocks noGrp="1"/>
          </p:cNvSpPr>
          <p:nvPr>
            <p:ph type="dt" sz="half" idx="10"/>
          </p:nvPr>
        </p:nvSpPr>
        <p:spPr/>
        <p:txBody>
          <a:bodyPr/>
          <a:lstStyle/>
          <a:p>
            <a:fld id="{FDA10AFC-BB60-4371-B0DC-7B4A887E8116}" type="datetimeFigureOut">
              <a:rPr lang="en-GB" smtClean="0"/>
              <a:t>04/10/2023</a:t>
            </a:fld>
            <a:endParaRPr lang="en-GB"/>
          </a:p>
        </p:txBody>
      </p:sp>
      <p:sp>
        <p:nvSpPr>
          <p:cNvPr id="5" name="Footer Placeholder 4">
            <a:extLst>
              <a:ext uri="{FF2B5EF4-FFF2-40B4-BE49-F238E27FC236}">
                <a16:creationId xmlns:a16="http://schemas.microsoft.com/office/drawing/2014/main" id="{F96298E3-76C9-4BEF-BE10-DDF7D5B2102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48F65E5-870C-4E6C-AB07-06EBAC7D7092}"/>
              </a:ext>
            </a:extLst>
          </p:cNvPr>
          <p:cNvSpPr>
            <a:spLocks noGrp="1"/>
          </p:cNvSpPr>
          <p:nvPr>
            <p:ph type="sldNum" sz="quarter" idx="12"/>
          </p:nvPr>
        </p:nvSpPr>
        <p:spPr/>
        <p:txBody>
          <a:bodyPr/>
          <a:lstStyle/>
          <a:p>
            <a:fld id="{7252339D-0BCC-4F08-A002-344465462A5C}" type="slidenum">
              <a:rPr lang="en-GB" smtClean="0"/>
              <a:t>‹#›</a:t>
            </a:fld>
            <a:endParaRPr lang="en-GB"/>
          </a:p>
        </p:txBody>
      </p:sp>
    </p:spTree>
    <p:extLst>
      <p:ext uri="{BB962C8B-B14F-4D97-AF65-F5344CB8AC3E}">
        <p14:creationId xmlns:p14="http://schemas.microsoft.com/office/powerpoint/2010/main" val="28573461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92CF85-2146-4D53-A7A4-EDE73DFDF75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032FA29-985C-4340-B5FF-0645EF31748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BDD0FEFF-55C7-4083-8205-AD7AE3813212}"/>
              </a:ext>
            </a:extLst>
          </p:cNvPr>
          <p:cNvSpPr>
            <a:spLocks noGrp="1"/>
          </p:cNvSpPr>
          <p:nvPr>
            <p:ph type="dt" sz="half" idx="10"/>
          </p:nvPr>
        </p:nvSpPr>
        <p:spPr/>
        <p:txBody>
          <a:bodyPr/>
          <a:lstStyle/>
          <a:p>
            <a:fld id="{FDA10AFC-BB60-4371-B0DC-7B4A887E8116}" type="datetimeFigureOut">
              <a:rPr lang="en-GB" smtClean="0"/>
              <a:t>04/10/2023</a:t>
            </a:fld>
            <a:endParaRPr lang="en-GB"/>
          </a:p>
        </p:txBody>
      </p:sp>
      <p:sp>
        <p:nvSpPr>
          <p:cNvPr id="5" name="Footer Placeholder 4">
            <a:extLst>
              <a:ext uri="{FF2B5EF4-FFF2-40B4-BE49-F238E27FC236}">
                <a16:creationId xmlns:a16="http://schemas.microsoft.com/office/drawing/2014/main" id="{22E9DC84-A702-4A0B-813A-D8796442D14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FEE7D49-F766-430E-B023-087175C90BA6}"/>
              </a:ext>
            </a:extLst>
          </p:cNvPr>
          <p:cNvSpPr>
            <a:spLocks noGrp="1"/>
          </p:cNvSpPr>
          <p:nvPr>
            <p:ph type="sldNum" sz="quarter" idx="12"/>
          </p:nvPr>
        </p:nvSpPr>
        <p:spPr/>
        <p:txBody>
          <a:bodyPr/>
          <a:lstStyle/>
          <a:p>
            <a:fld id="{7252339D-0BCC-4F08-A002-344465462A5C}" type="slidenum">
              <a:rPr lang="en-GB" smtClean="0"/>
              <a:t>‹#›</a:t>
            </a:fld>
            <a:endParaRPr lang="en-GB"/>
          </a:p>
        </p:txBody>
      </p:sp>
    </p:spTree>
    <p:extLst>
      <p:ext uri="{BB962C8B-B14F-4D97-AF65-F5344CB8AC3E}">
        <p14:creationId xmlns:p14="http://schemas.microsoft.com/office/powerpoint/2010/main" val="41300988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6B3071-C089-4624-A7AF-69A452FB6F8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290595E-23DB-44B1-97B6-DDFF72661D08}"/>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E429339-D06A-4F3C-965E-9DB781B53BEA}"/>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073F939-14BA-484A-8BD5-C08D1F9D0CB6}"/>
              </a:ext>
            </a:extLst>
          </p:cNvPr>
          <p:cNvSpPr>
            <a:spLocks noGrp="1"/>
          </p:cNvSpPr>
          <p:nvPr>
            <p:ph type="dt" sz="half" idx="10"/>
          </p:nvPr>
        </p:nvSpPr>
        <p:spPr/>
        <p:txBody>
          <a:bodyPr/>
          <a:lstStyle/>
          <a:p>
            <a:fld id="{FDA10AFC-BB60-4371-B0DC-7B4A887E8116}" type="datetimeFigureOut">
              <a:rPr lang="en-GB" smtClean="0"/>
              <a:t>04/10/2023</a:t>
            </a:fld>
            <a:endParaRPr lang="en-GB"/>
          </a:p>
        </p:txBody>
      </p:sp>
      <p:sp>
        <p:nvSpPr>
          <p:cNvPr id="6" name="Footer Placeholder 5">
            <a:extLst>
              <a:ext uri="{FF2B5EF4-FFF2-40B4-BE49-F238E27FC236}">
                <a16:creationId xmlns:a16="http://schemas.microsoft.com/office/drawing/2014/main" id="{689C8A0E-4039-4BE3-877E-065F34D7A54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76AB405-F2D5-40A6-A17E-9F11B62AE26F}"/>
              </a:ext>
            </a:extLst>
          </p:cNvPr>
          <p:cNvSpPr>
            <a:spLocks noGrp="1"/>
          </p:cNvSpPr>
          <p:nvPr>
            <p:ph type="sldNum" sz="quarter" idx="12"/>
          </p:nvPr>
        </p:nvSpPr>
        <p:spPr/>
        <p:txBody>
          <a:bodyPr/>
          <a:lstStyle/>
          <a:p>
            <a:fld id="{7252339D-0BCC-4F08-A002-344465462A5C}" type="slidenum">
              <a:rPr lang="en-GB" smtClean="0"/>
              <a:t>‹#›</a:t>
            </a:fld>
            <a:endParaRPr lang="en-GB"/>
          </a:p>
        </p:txBody>
      </p:sp>
    </p:spTree>
    <p:extLst>
      <p:ext uri="{BB962C8B-B14F-4D97-AF65-F5344CB8AC3E}">
        <p14:creationId xmlns:p14="http://schemas.microsoft.com/office/powerpoint/2010/main" val="20491004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E13DF8-EB23-4CBF-B0D8-DAD90577FAF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C2017C6-3CC6-4B2C-91B9-285ECF65DC8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2AE4AA20-9DBB-4DE9-8AC8-94F008E225F8}"/>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7F56CD2-3F73-436E-B881-9B712977BF9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532D04C9-292D-4273-8086-FB9A798A3783}"/>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883465A-EF18-44F4-8253-1BAA52ECECCB}"/>
              </a:ext>
            </a:extLst>
          </p:cNvPr>
          <p:cNvSpPr>
            <a:spLocks noGrp="1"/>
          </p:cNvSpPr>
          <p:nvPr>
            <p:ph type="dt" sz="half" idx="10"/>
          </p:nvPr>
        </p:nvSpPr>
        <p:spPr/>
        <p:txBody>
          <a:bodyPr/>
          <a:lstStyle/>
          <a:p>
            <a:fld id="{FDA10AFC-BB60-4371-B0DC-7B4A887E8116}" type="datetimeFigureOut">
              <a:rPr lang="en-GB" smtClean="0"/>
              <a:t>04/10/2023</a:t>
            </a:fld>
            <a:endParaRPr lang="en-GB"/>
          </a:p>
        </p:txBody>
      </p:sp>
      <p:sp>
        <p:nvSpPr>
          <p:cNvPr id="8" name="Footer Placeholder 7">
            <a:extLst>
              <a:ext uri="{FF2B5EF4-FFF2-40B4-BE49-F238E27FC236}">
                <a16:creationId xmlns:a16="http://schemas.microsoft.com/office/drawing/2014/main" id="{705BE1E2-3BBC-4024-B15B-F03481CFF7C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3C13D39-33C5-43B0-9C04-FBBB3F6C4E63}"/>
              </a:ext>
            </a:extLst>
          </p:cNvPr>
          <p:cNvSpPr>
            <a:spLocks noGrp="1"/>
          </p:cNvSpPr>
          <p:nvPr>
            <p:ph type="sldNum" sz="quarter" idx="12"/>
          </p:nvPr>
        </p:nvSpPr>
        <p:spPr/>
        <p:txBody>
          <a:bodyPr/>
          <a:lstStyle/>
          <a:p>
            <a:fld id="{7252339D-0BCC-4F08-A002-344465462A5C}" type="slidenum">
              <a:rPr lang="en-GB" smtClean="0"/>
              <a:t>‹#›</a:t>
            </a:fld>
            <a:endParaRPr lang="en-GB"/>
          </a:p>
        </p:txBody>
      </p:sp>
    </p:spTree>
    <p:extLst>
      <p:ext uri="{BB962C8B-B14F-4D97-AF65-F5344CB8AC3E}">
        <p14:creationId xmlns:p14="http://schemas.microsoft.com/office/powerpoint/2010/main" val="7400366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8AF980-4A91-4F04-B009-64A415CBC0E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37B234F-089C-4DB6-B742-9784B482D43C}"/>
              </a:ext>
            </a:extLst>
          </p:cNvPr>
          <p:cNvSpPr>
            <a:spLocks noGrp="1"/>
          </p:cNvSpPr>
          <p:nvPr>
            <p:ph type="dt" sz="half" idx="10"/>
          </p:nvPr>
        </p:nvSpPr>
        <p:spPr/>
        <p:txBody>
          <a:bodyPr/>
          <a:lstStyle/>
          <a:p>
            <a:fld id="{FDA10AFC-BB60-4371-B0DC-7B4A887E8116}" type="datetimeFigureOut">
              <a:rPr lang="en-GB" smtClean="0"/>
              <a:t>04/10/2023</a:t>
            </a:fld>
            <a:endParaRPr lang="en-GB"/>
          </a:p>
        </p:txBody>
      </p:sp>
      <p:sp>
        <p:nvSpPr>
          <p:cNvPr id="4" name="Footer Placeholder 3">
            <a:extLst>
              <a:ext uri="{FF2B5EF4-FFF2-40B4-BE49-F238E27FC236}">
                <a16:creationId xmlns:a16="http://schemas.microsoft.com/office/drawing/2014/main" id="{BC8C5170-2EDF-416F-88D3-0A6CBABBF09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DA2C244-DA69-4348-A9B5-B973A0D6F9B1}"/>
              </a:ext>
            </a:extLst>
          </p:cNvPr>
          <p:cNvSpPr>
            <a:spLocks noGrp="1"/>
          </p:cNvSpPr>
          <p:nvPr>
            <p:ph type="sldNum" sz="quarter" idx="12"/>
          </p:nvPr>
        </p:nvSpPr>
        <p:spPr/>
        <p:txBody>
          <a:bodyPr/>
          <a:lstStyle/>
          <a:p>
            <a:fld id="{7252339D-0BCC-4F08-A002-344465462A5C}" type="slidenum">
              <a:rPr lang="en-GB" smtClean="0"/>
              <a:t>‹#›</a:t>
            </a:fld>
            <a:endParaRPr lang="en-GB"/>
          </a:p>
        </p:txBody>
      </p:sp>
    </p:spTree>
    <p:extLst>
      <p:ext uri="{BB962C8B-B14F-4D97-AF65-F5344CB8AC3E}">
        <p14:creationId xmlns:p14="http://schemas.microsoft.com/office/powerpoint/2010/main" val="34945442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F48D51F-5607-4FC7-939D-1D78CFCEBB71}"/>
              </a:ext>
            </a:extLst>
          </p:cNvPr>
          <p:cNvSpPr>
            <a:spLocks noGrp="1"/>
          </p:cNvSpPr>
          <p:nvPr>
            <p:ph type="dt" sz="half" idx="10"/>
          </p:nvPr>
        </p:nvSpPr>
        <p:spPr/>
        <p:txBody>
          <a:bodyPr/>
          <a:lstStyle/>
          <a:p>
            <a:fld id="{FDA10AFC-BB60-4371-B0DC-7B4A887E8116}" type="datetimeFigureOut">
              <a:rPr lang="en-GB" smtClean="0"/>
              <a:t>04/10/2023</a:t>
            </a:fld>
            <a:endParaRPr lang="en-GB"/>
          </a:p>
        </p:txBody>
      </p:sp>
      <p:sp>
        <p:nvSpPr>
          <p:cNvPr id="3" name="Footer Placeholder 2">
            <a:extLst>
              <a:ext uri="{FF2B5EF4-FFF2-40B4-BE49-F238E27FC236}">
                <a16:creationId xmlns:a16="http://schemas.microsoft.com/office/drawing/2014/main" id="{D07804C3-CEA9-449F-9F1E-F26C837A1C6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B2776A7-3BEC-4AA6-AEB5-67383F49D1DC}"/>
              </a:ext>
            </a:extLst>
          </p:cNvPr>
          <p:cNvSpPr>
            <a:spLocks noGrp="1"/>
          </p:cNvSpPr>
          <p:nvPr>
            <p:ph type="sldNum" sz="quarter" idx="12"/>
          </p:nvPr>
        </p:nvSpPr>
        <p:spPr/>
        <p:txBody>
          <a:bodyPr/>
          <a:lstStyle/>
          <a:p>
            <a:fld id="{7252339D-0BCC-4F08-A002-344465462A5C}" type="slidenum">
              <a:rPr lang="en-GB" smtClean="0"/>
              <a:t>‹#›</a:t>
            </a:fld>
            <a:endParaRPr lang="en-GB"/>
          </a:p>
        </p:txBody>
      </p:sp>
    </p:spTree>
    <p:extLst>
      <p:ext uri="{BB962C8B-B14F-4D97-AF65-F5344CB8AC3E}">
        <p14:creationId xmlns:p14="http://schemas.microsoft.com/office/powerpoint/2010/main" val="41580064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ED4E76-DC79-4C9C-B069-D6DB1DEE0A1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1FB8D27-5FA2-4614-B960-D50A62C4C67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905DBEE-46E4-4F12-AFD6-FCF19CD0A94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0CBEE82-40E9-4D5B-9BF1-AE66C3165482}"/>
              </a:ext>
            </a:extLst>
          </p:cNvPr>
          <p:cNvSpPr>
            <a:spLocks noGrp="1"/>
          </p:cNvSpPr>
          <p:nvPr>
            <p:ph type="dt" sz="half" idx="10"/>
          </p:nvPr>
        </p:nvSpPr>
        <p:spPr/>
        <p:txBody>
          <a:bodyPr/>
          <a:lstStyle/>
          <a:p>
            <a:fld id="{FDA10AFC-BB60-4371-B0DC-7B4A887E8116}" type="datetimeFigureOut">
              <a:rPr lang="en-GB" smtClean="0"/>
              <a:t>04/10/2023</a:t>
            </a:fld>
            <a:endParaRPr lang="en-GB"/>
          </a:p>
        </p:txBody>
      </p:sp>
      <p:sp>
        <p:nvSpPr>
          <p:cNvPr id="6" name="Footer Placeholder 5">
            <a:extLst>
              <a:ext uri="{FF2B5EF4-FFF2-40B4-BE49-F238E27FC236}">
                <a16:creationId xmlns:a16="http://schemas.microsoft.com/office/drawing/2014/main" id="{570FFE75-9A6F-4365-8040-C8AC02D8030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0AB66D1-7B76-43AD-8ACA-28FC1D71B784}"/>
              </a:ext>
            </a:extLst>
          </p:cNvPr>
          <p:cNvSpPr>
            <a:spLocks noGrp="1"/>
          </p:cNvSpPr>
          <p:nvPr>
            <p:ph type="sldNum" sz="quarter" idx="12"/>
          </p:nvPr>
        </p:nvSpPr>
        <p:spPr/>
        <p:txBody>
          <a:bodyPr/>
          <a:lstStyle/>
          <a:p>
            <a:fld id="{7252339D-0BCC-4F08-A002-344465462A5C}" type="slidenum">
              <a:rPr lang="en-GB" smtClean="0"/>
              <a:t>‹#›</a:t>
            </a:fld>
            <a:endParaRPr lang="en-GB"/>
          </a:p>
        </p:txBody>
      </p:sp>
    </p:spTree>
    <p:extLst>
      <p:ext uri="{BB962C8B-B14F-4D97-AF65-F5344CB8AC3E}">
        <p14:creationId xmlns:p14="http://schemas.microsoft.com/office/powerpoint/2010/main" val="11325008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5BD83B-DA77-4DC6-A455-7CEF3DDBABD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A9094A2-9390-410D-9BBC-0788CCCE0B5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C3EF353-D594-421C-96CF-8CF6EA96387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FABEE22-DBC7-47B8-B9A0-9B12223739AA}"/>
              </a:ext>
            </a:extLst>
          </p:cNvPr>
          <p:cNvSpPr>
            <a:spLocks noGrp="1"/>
          </p:cNvSpPr>
          <p:nvPr>
            <p:ph type="dt" sz="half" idx="10"/>
          </p:nvPr>
        </p:nvSpPr>
        <p:spPr/>
        <p:txBody>
          <a:bodyPr/>
          <a:lstStyle/>
          <a:p>
            <a:fld id="{FDA10AFC-BB60-4371-B0DC-7B4A887E8116}" type="datetimeFigureOut">
              <a:rPr lang="en-GB" smtClean="0"/>
              <a:t>04/10/2023</a:t>
            </a:fld>
            <a:endParaRPr lang="en-GB"/>
          </a:p>
        </p:txBody>
      </p:sp>
      <p:sp>
        <p:nvSpPr>
          <p:cNvPr id="6" name="Footer Placeholder 5">
            <a:extLst>
              <a:ext uri="{FF2B5EF4-FFF2-40B4-BE49-F238E27FC236}">
                <a16:creationId xmlns:a16="http://schemas.microsoft.com/office/drawing/2014/main" id="{6A10C289-3513-498B-8086-23B34B5596D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946E241-DB53-4780-9538-4A83BDAE0DDB}"/>
              </a:ext>
            </a:extLst>
          </p:cNvPr>
          <p:cNvSpPr>
            <a:spLocks noGrp="1"/>
          </p:cNvSpPr>
          <p:nvPr>
            <p:ph type="sldNum" sz="quarter" idx="12"/>
          </p:nvPr>
        </p:nvSpPr>
        <p:spPr/>
        <p:txBody>
          <a:bodyPr/>
          <a:lstStyle/>
          <a:p>
            <a:fld id="{7252339D-0BCC-4F08-A002-344465462A5C}" type="slidenum">
              <a:rPr lang="en-GB" smtClean="0"/>
              <a:t>‹#›</a:t>
            </a:fld>
            <a:endParaRPr lang="en-GB"/>
          </a:p>
        </p:txBody>
      </p:sp>
    </p:spTree>
    <p:extLst>
      <p:ext uri="{BB962C8B-B14F-4D97-AF65-F5344CB8AC3E}">
        <p14:creationId xmlns:p14="http://schemas.microsoft.com/office/powerpoint/2010/main" val="24410544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8CA7D3-4EA0-4B90-B16D-F4ABE0B6E36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6A63C8A-D6B8-43B6-B21A-981BA2EB1C0E}"/>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D2B56E2-8B13-4659-ADAA-EB25CBFAAA8C}"/>
              </a:ext>
            </a:extLst>
          </p:cNvPr>
          <p:cNvSpPr>
            <a:spLocks noGrp="1"/>
          </p:cNvSpPr>
          <p:nvPr>
            <p:ph type="dt" sz="half" idx="10"/>
          </p:nvPr>
        </p:nvSpPr>
        <p:spPr/>
        <p:txBody>
          <a:bodyPr/>
          <a:lstStyle/>
          <a:p>
            <a:fld id="{FDA10AFC-BB60-4371-B0DC-7B4A887E8116}" type="datetimeFigureOut">
              <a:rPr lang="en-GB" smtClean="0"/>
              <a:t>04/10/2023</a:t>
            </a:fld>
            <a:endParaRPr lang="en-GB"/>
          </a:p>
        </p:txBody>
      </p:sp>
      <p:sp>
        <p:nvSpPr>
          <p:cNvPr id="5" name="Footer Placeholder 4">
            <a:extLst>
              <a:ext uri="{FF2B5EF4-FFF2-40B4-BE49-F238E27FC236}">
                <a16:creationId xmlns:a16="http://schemas.microsoft.com/office/drawing/2014/main" id="{CA534F70-32C9-4D40-94E1-8F89A536191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24D0B04-CFDB-474F-89CA-7849404A8F03}"/>
              </a:ext>
            </a:extLst>
          </p:cNvPr>
          <p:cNvSpPr>
            <a:spLocks noGrp="1"/>
          </p:cNvSpPr>
          <p:nvPr>
            <p:ph type="sldNum" sz="quarter" idx="12"/>
          </p:nvPr>
        </p:nvSpPr>
        <p:spPr/>
        <p:txBody>
          <a:bodyPr/>
          <a:lstStyle/>
          <a:p>
            <a:fld id="{7252339D-0BCC-4F08-A002-344465462A5C}" type="slidenum">
              <a:rPr lang="en-GB" smtClean="0"/>
              <a:t>‹#›</a:t>
            </a:fld>
            <a:endParaRPr lang="en-GB"/>
          </a:p>
        </p:txBody>
      </p:sp>
    </p:spTree>
    <p:extLst>
      <p:ext uri="{BB962C8B-B14F-4D97-AF65-F5344CB8AC3E}">
        <p14:creationId xmlns:p14="http://schemas.microsoft.com/office/powerpoint/2010/main" val="35741317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F3F1FC0-36CA-4324-B80D-9E8A89FA1BB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E93C90F-C2A8-4727-81BD-5FDA79568D9A}"/>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92A17DF-1090-4F46-A67A-EB07698D957B}"/>
              </a:ext>
            </a:extLst>
          </p:cNvPr>
          <p:cNvSpPr>
            <a:spLocks noGrp="1"/>
          </p:cNvSpPr>
          <p:nvPr>
            <p:ph type="dt" sz="half" idx="10"/>
          </p:nvPr>
        </p:nvSpPr>
        <p:spPr/>
        <p:txBody>
          <a:bodyPr/>
          <a:lstStyle/>
          <a:p>
            <a:fld id="{FDA10AFC-BB60-4371-B0DC-7B4A887E8116}" type="datetimeFigureOut">
              <a:rPr lang="en-GB" smtClean="0"/>
              <a:t>04/10/2023</a:t>
            </a:fld>
            <a:endParaRPr lang="en-GB"/>
          </a:p>
        </p:txBody>
      </p:sp>
      <p:sp>
        <p:nvSpPr>
          <p:cNvPr id="5" name="Footer Placeholder 4">
            <a:extLst>
              <a:ext uri="{FF2B5EF4-FFF2-40B4-BE49-F238E27FC236}">
                <a16:creationId xmlns:a16="http://schemas.microsoft.com/office/drawing/2014/main" id="{0ABA47AA-38E7-4384-B0DD-98839796603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0FF025D-096F-4830-ABCE-6A6871F8D32C}"/>
              </a:ext>
            </a:extLst>
          </p:cNvPr>
          <p:cNvSpPr>
            <a:spLocks noGrp="1"/>
          </p:cNvSpPr>
          <p:nvPr>
            <p:ph type="sldNum" sz="quarter" idx="12"/>
          </p:nvPr>
        </p:nvSpPr>
        <p:spPr/>
        <p:txBody>
          <a:bodyPr/>
          <a:lstStyle/>
          <a:p>
            <a:fld id="{7252339D-0BCC-4F08-A002-344465462A5C}" type="slidenum">
              <a:rPr lang="en-GB" smtClean="0"/>
              <a:t>‹#›</a:t>
            </a:fld>
            <a:endParaRPr lang="en-GB"/>
          </a:p>
        </p:txBody>
      </p:sp>
    </p:spTree>
    <p:extLst>
      <p:ext uri="{BB962C8B-B14F-4D97-AF65-F5344CB8AC3E}">
        <p14:creationId xmlns:p14="http://schemas.microsoft.com/office/powerpoint/2010/main" val="24466915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9AC6DF6-6CDE-4A3C-A390-DA28E9311C0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6C99A04-3E09-4985-B503-FA027D937B4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68F3409-A453-4065-AB8F-09E0F7C55DB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DA10AFC-BB60-4371-B0DC-7B4A887E8116}" type="datetimeFigureOut">
              <a:rPr lang="en-GB" smtClean="0"/>
              <a:t>04/10/2023</a:t>
            </a:fld>
            <a:endParaRPr lang="en-GB"/>
          </a:p>
        </p:txBody>
      </p:sp>
      <p:sp>
        <p:nvSpPr>
          <p:cNvPr id="5" name="Footer Placeholder 4">
            <a:extLst>
              <a:ext uri="{FF2B5EF4-FFF2-40B4-BE49-F238E27FC236}">
                <a16:creationId xmlns:a16="http://schemas.microsoft.com/office/drawing/2014/main" id="{4F75A02B-EB39-413A-BBD5-1BA9E3066FF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0D9A2B2-A496-4092-A2F6-861EF80C3D5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2339D-0BCC-4F08-A002-344465462A5C}" type="slidenum">
              <a:rPr lang="en-GB" smtClean="0"/>
              <a:t>‹#›</a:t>
            </a:fld>
            <a:endParaRPr lang="en-GB"/>
          </a:p>
        </p:txBody>
      </p:sp>
    </p:spTree>
    <p:extLst>
      <p:ext uri="{BB962C8B-B14F-4D97-AF65-F5344CB8AC3E}">
        <p14:creationId xmlns:p14="http://schemas.microsoft.com/office/powerpoint/2010/main" val="4826138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2.jpeg"/><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25">
          <a:fgClr>
            <a:schemeClr val="accent1"/>
          </a:fgClr>
          <a:bgClr>
            <a:schemeClr val="bg1"/>
          </a:bgClr>
        </a:patt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35C51-64AB-4AE7-9FC5-35CEA39CF2B1}"/>
              </a:ext>
            </a:extLst>
          </p:cNvPr>
          <p:cNvSpPr>
            <a:spLocks noGrp="1"/>
          </p:cNvSpPr>
          <p:nvPr>
            <p:ph type="ctrTitle"/>
          </p:nvPr>
        </p:nvSpPr>
        <p:spPr>
          <a:xfrm>
            <a:off x="1524000" y="4390259"/>
            <a:ext cx="9144000" cy="2387600"/>
          </a:xfrm>
        </p:spPr>
        <p:txBody>
          <a:bodyPr>
            <a:normAutofit fontScale="90000"/>
          </a:bodyPr>
          <a:lstStyle/>
          <a:p>
            <a:r>
              <a:rPr lang="en-GB" b="1" dirty="0">
                <a:solidFill>
                  <a:schemeClr val="bg2">
                    <a:lumMod val="10000"/>
                  </a:schemeClr>
                </a:solidFill>
              </a:rPr>
              <a:t>What is RE and why do we learn it? KS1</a:t>
            </a:r>
            <a:br>
              <a:rPr lang="en-GB" b="1" dirty="0">
                <a:solidFill>
                  <a:schemeClr val="bg2">
                    <a:lumMod val="10000"/>
                  </a:schemeClr>
                </a:solidFill>
              </a:rPr>
            </a:br>
            <a:r>
              <a:rPr lang="en-GB" b="1" dirty="0">
                <a:solidFill>
                  <a:srgbClr val="00B0F0"/>
                </a:solidFill>
              </a:rPr>
              <a:t>RE means Religious Education. </a:t>
            </a:r>
            <a:br>
              <a:rPr lang="en-GB" b="1" dirty="0">
                <a:solidFill>
                  <a:srgbClr val="00B0F0"/>
                </a:solidFill>
              </a:rPr>
            </a:br>
            <a:r>
              <a:rPr lang="en-GB" b="1" dirty="0">
                <a:solidFill>
                  <a:srgbClr val="00B0F0"/>
                </a:solidFill>
              </a:rPr>
              <a:t>It explores big questions about life. We learn RE to help us to understand and respect the beliefs and practices of different religions around the world.</a:t>
            </a:r>
            <a:br>
              <a:rPr lang="en-GB" dirty="0">
                <a:solidFill>
                  <a:schemeClr val="bg2">
                    <a:lumMod val="10000"/>
                  </a:schemeClr>
                </a:solidFill>
              </a:rPr>
            </a:br>
            <a:endParaRPr lang="en-GB" dirty="0">
              <a:solidFill>
                <a:schemeClr val="bg2">
                  <a:lumMod val="10000"/>
                </a:schemeClr>
              </a:solidFill>
            </a:endParaRPr>
          </a:p>
        </p:txBody>
      </p:sp>
      <p:pic>
        <p:nvPicPr>
          <p:cNvPr id="1028" name="Picture 4" descr="Catholic, Christianity Symbol, Cross Design, Cross Symbol, Jesus Christ,  Peace Sign Icon Stock Illustration - Illustration of christian, catholic:  166483402">
            <a:extLst>
              <a:ext uri="{FF2B5EF4-FFF2-40B4-BE49-F238E27FC236}">
                <a16:creationId xmlns:a16="http://schemas.microsoft.com/office/drawing/2014/main" id="{C1BAABA8-820D-45F3-8F24-415D05BDD62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468582" cy="146858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Jewish Star of David Meaning">
            <a:extLst>
              <a:ext uri="{FF2B5EF4-FFF2-40B4-BE49-F238E27FC236}">
                <a16:creationId xmlns:a16="http://schemas.microsoft.com/office/drawing/2014/main" id="{FCAC96D2-AFE1-433A-9C56-EF1082C6AF4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99858" y="5163560"/>
            <a:ext cx="1515702" cy="16944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08934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pattFill prst="pct25">
          <a:fgClr>
            <a:schemeClr val="accent1"/>
          </a:fgClr>
          <a:bgClr>
            <a:schemeClr val="bg1"/>
          </a:bgClr>
        </a:patt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35C51-64AB-4AE7-9FC5-35CEA39CF2B1}"/>
              </a:ext>
            </a:extLst>
          </p:cNvPr>
          <p:cNvSpPr>
            <a:spLocks noGrp="1"/>
          </p:cNvSpPr>
          <p:nvPr>
            <p:ph type="ctrTitle"/>
          </p:nvPr>
        </p:nvSpPr>
        <p:spPr>
          <a:xfrm>
            <a:off x="1579418" y="4711811"/>
            <a:ext cx="9144000" cy="2387600"/>
          </a:xfrm>
        </p:spPr>
        <p:txBody>
          <a:bodyPr>
            <a:normAutofit fontScale="90000"/>
          </a:bodyPr>
          <a:lstStyle/>
          <a:p>
            <a:r>
              <a:rPr lang="en-GB" b="1" dirty="0">
                <a:solidFill>
                  <a:schemeClr val="bg2">
                    <a:lumMod val="10000"/>
                  </a:schemeClr>
                </a:solidFill>
              </a:rPr>
              <a:t>What is RE and why do we learn it? KS2</a:t>
            </a:r>
            <a:br>
              <a:rPr lang="en-GB" b="1" dirty="0">
                <a:solidFill>
                  <a:schemeClr val="bg2">
                    <a:lumMod val="10000"/>
                  </a:schemeClr>
                </a:solidFill>
              </a:rPr>
            </a:br>
            <a:r>
              <a:rPr lang="en-GB" b="1" dirty="0">
                <a:solidFill>
                  <a:srgbClr val="00B0F0"/>
                </a:solidFill>
              </a:rPr>
              <a:t>Religious Education explores big questions about life. We learn RE to promote our understanding and respect for the beliefs and practices of different religions around the world.</a:t>
            </a:r>
            <a:br>
              <a:rPr lang="en-GB" dirty="0">
                <a:solidFill>
                  <a:schemeClr val="bg2">
                    <a:lumMod val="10000"/>
                  </a:schemeClr>
                </a:solidFill>
              </a:rPr>
            </a:br>
            <a:endParaRPr lang="en-GB" dirty="0">
              <a:solidFill>
                <a:schemeClr val="bg2">
                  <a:lumMod val="10000"/>
                </a:schemeClr>
              </a:solidFill>
            </a:endParaRPr>
          </a:p>
        </p:txBody>
      </p:sp>
      <p:pic>
        <p:nvPicPr>
          <p:cNvPr id="4" name="Picture 3">
            <a:extLst>
              <a:ext uri="{FF2B5EF4-FFF2-40B4-BE49-F238E27FC236}">
                <a16:creationId xmlns:a16="http://schemas.microsoft.com/office/drawing/2014/main" id="{ECC02325-5B4F-42F4-BDF1-64D6D32CC310}"/>
              </a:ext>
            </a:extLst>
          </p:cNvPr>
          <p:cNvPicPr>
            <a:picLocks noChangeAspect="1"/>
          </p:cNvPicPr>
          <p:nvPr/>
        </p:nvPicPr>
        <p:blipFill>
          <a:blip r:embed="rId2"/>
          <a:stretch>
            <a:fillRect/>
          </a:stretch>
        </p:blipFill>
        <p:spPr>
          <a:xfrm>
            <a:off x="-1" y="5440221"/>
            <a:ext cx="1468581" cy="1468581"/>
          </a:xfrm>
          <a:prstGeom prst="rect">
            <a:avLst/>
          </a:prstGeom>
        </p:spPr>
      </p:pic>
      <p:pic>
        <p:nvPicPr>
          <p:cNvPr id="1026" name="Picture 2" descr="80,216 Hinduism Symbol Stock Photos, Pictures &amp; Royalty-Free Images - iStock">
            <a:extLst>
              <a:ext uri="{FF2B5EF4-FFF2-40B4-BE49-F238E27FC236}">
                <a16:creationId xmlns:a16="http://schemas.microsoft.com/office/drawing/2014/main" id="{F985E3BA-02F8-498F-8380-C202513556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23418" y="0"/>
            <a:ext cx="1468582" cy="146858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atholic, Christianity Symbol, Cross Design, Cross Symbol, Jesus Christ,  Peace Sign Icon Stock Illustration - Illustration of christian, catholic:  166483402">
            <a:extLst>
              <a:ext uri="{FF2B5EF4-FFF2-40B4-BE49-F238E27FC236}">
                <a16:creationId xmlns:a16="http://schemas.microsoft.com/office/drawing/2014/main" id="{C1BAABA8-820D-45F3-8F24-415D05BDD62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468582" cy="146858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Jewish Star of David Meaning">
            <a:extLst>
              <a:ext uri="{FF2B5EF4-FFF2-40B4-BE49-F238E27FC236}">
                <a16:creationId xmlns:a16="http://schemas.microsoft.com/office/drawing/2014/main" id="{FCAC96D2-AFE1-433A-9C56-EF1082C6AF4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699858" y="5163560"/>
            <a:ext cx="1515702" cy="16944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46411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TotalTime>
  <Words>89</Words>
  <Application>Microsoft Office PowerPoint</Application>
  <PresentationFormat>Widescreen</PresentationFormat>
  <Paragraphs>2</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Office Theme</vt:lpstr>
      <vt:lpstr>What is RE and why do we learn it? KS1 RE means Religious Education.  It explores big questions about life. We learn RE to help us to understand and respect the beliefs and practices of different religions around the world. </vt:lpstr>
      <vt:lpstr>What is RE and why do we learn it? KS2 Religious Education explores big questions about life. We learn RE to promote our understanding and respect for the beliefs and practices of different religions around the world.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is RE and why do we learn it? Religious Education explores big questions about life. We learn RE to promote our understanding and respect for the beliefs and practices of different religions around the world. </dc:title>
  <dc:creator>Emily Mullin</dc:creator>
  <cp:lastModifiedBy>Emily Mullin</cp:lastModifiedBy>
  <cp:revision>5</cp:revision>
  <dcterms:created xsi:type="dcterms:W3CDTF">2022-06-30T09:06:46Z</dcterms:created>
  <dcterms:modified xsi:type="dcterms:W3CDTF">2023-10-04T16:04:40Z</dcterms:modified>
</cp:coreProperties>
</file>