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lvl="0">
      <a:defRPr lang="en-US"/>
    </a:defPPr>
    <a:lvl1pPr marL="0" lv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lvl="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lvl="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lvl="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lvl="4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lvl="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lvl="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lvl="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lvl="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763" y="-7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8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59810" y="216592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2992F599-8899-D647-AC07-DBBE44683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03154" y="16366607"/>
            <a:ext cx="512068" cy="582143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9326" y="11457995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48150" y="11189828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43955" y="9291595"/>
            <a:ext cx="2844580" cy="2229301"/>
          </a:xfrm>
          <a:prstGeom prst="blockArc">
            <a:avLst>
              <a:gd name="adj1" fmla="val 10750480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8" y="70593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093676" y="682119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43738" y="4951001"/>
            <a:ext cx="279313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26231" y="4657837"/>
            <a:ext cx="5827819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3457" y="474623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939363" y="49259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163848" y="872120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314608" y="892552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621308" y="1094813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7808262" y="111489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757094" y="1439510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944048" y="1459588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14928" y="2432385"/>
            <a:ext cx="6023138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078449" y="234860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27209" y="146707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933396" y="1470760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7802072" y="1120349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7808261" y="112403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318489" y="904708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920414" y="501883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949609" y="504357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5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559862" y="666829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7767649" y="687035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757271" y="6991835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748798" y="705194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4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900728" y="1515130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87683" y="153520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6087681" y="15572891"/>
            <a:ext cx="841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EYFS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387A55-7789-A34F-867D-72AA9CFF66F4}"/>
              </a:ext>
            </a:extLst>
          </p:cNvPr>
          <p:cNvSpPr txBox="1"/>
          <p:nvPr/>
        </p:nvSpPr>
        <p:spPr>
          <a:xfrm>
            <a:off x="7458181" y="16247055"/>
            <a:ext cx="942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a lifelong love of learning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D43B973-AA12-4345-90A5-05DCC0B4FECD}"/>
              </a:ext>
            </a:extLst>
          </p:cNvPr>
          <p:cNvSpPr txBox="1"/>
          <p:nvPr/>
        </p:nvSpPr>
        <p:spPr>
          <a:xfrm>
            <a:off x="7011948" y="15011531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 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7818467" y="15803723"/>
            <a:ext cx="0" cy="4928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6BBB8CAD-5283-2946-B457-0E1BA324806B}"/>
              </a:ext>
            </a:extLst>
          </p:cNvPr>
          <p:cNvSpPr txBox="1"/>
          <p:nvPr/>
        </p:nvSpPr>
        <p:spPr>
          <a:xfrm>
            <a:off x="6759092" y="16519657"/>
            <a:ext cx="9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Build a solid foundation in education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 flipH="1">
            <a:off x="5248676" y="15134833"/>
            <a:ext cx="4221" cy="6147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4058198" y="16024133"/>
            <a:ext cx="0" cy="6020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2923982" y="15042096"/>
            <a:ext cx="4221" cy="6147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5238138" y="12885368"/>
            <a:ext cx="0" cy="71418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1644481" y="12741208"/>
            <a:ext cx="550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800" dirty="0"/>
          </a:p>
          <a:p>
            <a:r>
              <a:rPr lang="en-GB" sz="800" dirty="0"/>
              <a:t>What is it like here?</a:t>
            </a:r>
            <a:endParaRPr lang="en-US" sz="800" dirty="0"/>
          </a:p>
        </p:txBody>
      </p: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2167733" y="12885368"/>
            <a:ext cx="0" cy="7362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7360589" y="13881957"/>
            <a:ext cx="242281" cy="6632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BD041964-E82A-5B43-8169-DDD67467349D}"/>
              </a:ext>
            </a:extLst>
          </p:cNvPr>
          <p:cNvSpPr txBox="1"/>
          <p:nvPr/>
        </p:nvSpPr>
        <p:spPr>
          <a:xfrm>
            <a:off x="7659721" y="14035407"/>
            <a:ext cx="789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Developing a geographical enquiry</a:t>
            </a:r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7312376" y="15739180"/>
            <a:ext cx="0" cy="8012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4125849" y="13841153"/>
            <a:ext cx="0" cy="6559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4250356" y="13941070"/>
            <a:ext cx="617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What is the weather  like here?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76BC9A8D-CA16-6F43-A732-D2CEA3AF9B47}"/>
              </a:ext>
            </a:extLst>
          </p:cNvPr>
          <p:cNvSpPr txBox="1"/>
          <p:nvPr/>
        </p:nvSpPr>
        <p:spPr>
          <a:xfrm>
            <a:off x="5905184" y="13928857"/>
            <a:ext cx="6319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6878722" y="13073183"/>
            <a:ext cx="0" cy="5262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>
            <a:extLst>
              <a:ext uri="{FF2B5EF4-FFF2-40B4-BE49-F238E27FC236}">
                <a16:creationId xmlns:a16="http://schemas.microsoft.com/office/drawing/2014/main" id="{8D7D4A98-D1CC-4C4F-B86C-013B0415E4A7}"/>
              </a:ext>
            </a:extLst>
          </p:cNvPr>
          <p:cNvSpPr txBox="1"/>
          <p:nvPr/>
        </p:nvSpPr>
        <p:spPr>
          <a:xfrm>
            <a:off x="6861341" y="13010814"/>
            <a:ext cx="10050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Local area map work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BFCDA041-876A-244A-98A8-68E42FCF899C}"/>
              </a:ext>
            </a:extLst>
          </p:cNvPr>
          <p:cNvSpPr txBox="1"/>
          <p:nvPr/>
        </p:nvSpPr>
        <p:spPr>
          <a:xfrm>
            <a:off x="7162487" y="13960863"/>
            <a:ext cx="72048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2946567" y="13741900"/>
            <a:ext cx="0" cy="7839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4274743" y="11561826"/>
            <a:ext cx="6390" cy="8317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63ED1275-9D5C-B64F-99A8-47475CF3C87F}"/>
              </a:ext>
            </a:extLst>
          </p:cNvPr>
          <p:cNvSpPr txBox="1"/>
          <p:nvPr/>
        </p:nvSpPr>
        <p:spPr>
          <a:xfrm>
            <a:off x="4414269" y="11749642"/>
            <a:ext cx="879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800" dirty="0"/>
          </a:p>
          <a:p>
            <a:r>
              <a:rPr lang="en-GB" sz="800" dirty="0"/>
              <a:t>Would you prefer to live in a hot or cold place?</a:t>
            </a:r>
            <a:endParaRPr lang="en-US" sz="800" dirty="0"/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25E82B73-4862-6D43-A30B-4BB7ADF42776}"/>
              </a:ext>
            </a:extLst>
          </p:cNvPr>
          <p:cNvSpPr txBox="1"/>
          <p:nvPr/>
        </p:nvSpPr>
        <p:spPr>
          <a:xfrm>
            <a:off x="4169172" y="10777718"/>
            <a:ext cx="754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7 Continents 5 Oceans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DA94E3A7-DB2D-0E4F-AC59-2DAE479CFAB8}"/>
              </a:ext>
            </a:extLst>
          </p:cNvPr>
          <p:cNvSpPr txBox="1"/>
          <p:nvPr/>
        </p:nvSpPr>
        <p:spPr>
          <a:xfrm>
            <a:off x="5297011" y="12903906"/>
            <a:ext cx="8930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What is it like to live in Shanghai?</a:t>
            </a:r>
            <a:endParaRPr lang="en-US" sz="800" dirty="0"/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>
            <a:off x="5480718" y="10681340"/>
            <a:ext cx="0" cy="6689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211">
            <a:extLst>
              <a:ext uri="{FF2B5EF4-FFF2-40B4-BE49-F238E27FC236}">
                <a16:creationId xmlns:a16="http://schemas.microsoft.com/office/drawing/2014/main" id="{950C0D89-EEB2-744C-8F78-77CE951B8BF9}"/>
              </a:ext>
            </a:extLst>
          </p:cNvPr>
          <p:cNvSpPr txBox="1"/>
          <p:nvPr/>
        </p:nvSpPr>
        <p:spPr>
          <a:xfrm>
            <a:off x="5439243" y="10822816"/>
            <a:ext cx="10781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Why is our world wonderful?</a:t>
            </a:r>
            <a:endParaRPr lang="en-US" sz="800" dirty="0"/>
          </a:p>
        </p:txBody>
      </p: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2196967" y="10745133"/>
            <a:ext cx="0" cy="5887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" name="TextBox 234">
            <a:extLst>
              <a:ext uri="{FF2B5EF4-FFF2-40B4-BE49-F238E27FC236}">
                <a16:creationId xmlns:a16="http://schemas.microsoft.com/office/drawing/2014/main" id="{37BAA169-52B6-9142-8A72-B97712910643}"/>
              </a:ext>
            </a:extLst>
          </p:cNvPr>
          <p:cNvSpPr txBox="1"/>
          <p:nvPr/>
        </p:nvSpPr>
        <p:spPr>
          <a:xfrm>
            <a:off x="2290642" y="10698205"/>
            <a:ext cx="849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What is it like to live by the coast?</a:t>
            </a:r>
            <a:endParaRPr lang="en-US" sz="800" dirty="0"/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 flipV="1">
            <a:off x="824001" y="10942924"/>
            <a:ext cx="395034" cy="2592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>
            <a:off x="4804429" y="8507318"/>
            <a:ext cx="20121" cy="6190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H="1" flipV="1">
            <a:off x="3561819" y="9449926"/>
            <a:ext cx="10816" cy="6545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V="1">
            <a:off x="6136154" y="9464941"/>
            <a:ext cx="3058" cy="6922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TextBox 248">
            <a:extLst>
              <a:ext uri="{FF2B5EF4-FFF2-40B4-BE49-F238E27FC236}">
                <a16:creationId xmlns:a16="http://schemas.microsoft.com/office/drawing/2014/main" id="{615ED38B-B33D-2A47-B122-8C9E84E365C4}"/>
              </a:ext>
            </a:extLst>
          </p:cNvPr>
          <p:cNvSpPr txBox="1"/>
          <p:nvPr/>
        </p:nvSpPr>
        <p:spPr>
          <a:xfrm>
            <a:off x="8667579" y="9187580"/>
            <a:ext cx="746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Developing a geographical enquiry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13EF1E-25A3-B24E-ABB4-D1A2267DBC5E}"/>
              </a:ext>
            </a:extLst>
          </p:cNvPr>
          <p:cNvCxnSpPr>
            <a:cxnSpLocks/>
          </p:cNvCxnSpPr>
          <p:nvPr/>
        </p:nvCxnSpPr>
        <p:spPr>
          <a:xfrm flipH="1" flipV="1">
            <a:off x="8211819" y="9348500"/>
            <a:ext cx="468187" cy="264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>
            <a:extLst>
              <a:ext uri="{FF2B5EF4-FFF2-40B4-BE49-F238E27FC236}">
                <a16:creationId xmlns:a16="http://schemas.microsoft.com/office/drawing/2014/main" id="{9E09A6B8-4931-D346-9FAB-FE1D992A6015}"/>
              </a:ext>
            </a:extLst>
          </p:cNvPr>
          <p:cNvSpPr txBox="1"/>
          <p:nvPr/>
        </p:nvSpPr>
        <p:spPr>
          <a:xfrm>
            <a:off x="6211724" y="9732250"/>
            <a:ext cx="988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/>
              <a:t>Who lives in Antarctica?</a:t>
            </a:r>
            <a:endParaRPr lang="en-US" sz="800" dirty="0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5554648" y="6205342"/>
            <a:ext cx="709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rivers and how are they used?</a:t>
            </a:r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>
            <a:off x="5392930" y="6246219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" name="TextBox 256">
            <a:extLst>
              <a:ext uri="{FF2B5EF4-FFF2-40B4-BE49-F238E27FC236}">
                <a16:creationId xmlns:a16="http://schemas.microsoft.com/office/drawing/2014/main" id="{7131954F-2F38-FA41-8987-AEA3D621F5F2}"/>
              </a:ext>
            </a:extLst>
          </p:cNvPr>
          <p:cNvSpPr txBox="1"/>
          <p:nvPr/>
        </p:nvSpPr>
        <p:spPr>
          <a:xfrm>
            <a:off x="2147497" y="6320868"/>
            <a:ext cx="9248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Where does food come from?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A6058159-9D2E-9343-8E0B-69EB0D527A0D}"/>
              </a:ext>
            </a:extLst>
          </p:cNvPr>
          <p:cNvSpPr txBox="1"/>
          <p:nvPr/>
        </p:nvSpPr>
        <p:spPr>
          <a:xfrm>
            <a:off x="4923603" y="8571097"/>
            <a:ext cx="81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Are all settlements the same?</a:t>
            </a:r>
            <a:endParaRPr lang="en-US" sz="800" dirty="0"/>
          </a:p>
        </p:txBody>
      </p: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 flipH="1">
            <a:off x="3005458" y="6248702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4246220" y="7277175"/>
            <a:ext cx="0" cy="8038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D1AC5328-1252-6040-AF02-0A1308E40E89}"/>
              </a:ext>
            </a:extLst>
          </p:cNvPr>
          <p:cNvSpPr txBox="1"/>
          <p:nvPr/>
        </p:nvSpPr>
        <p:spPr>
          <a:xfrm>
            <a:off x="6330245" y="7419322"/>
            <a:ext cx="973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Maps of the world – longitude and latitude</a:t>
            </a:r>
          </a:p>
        </p:txBody>
      </p: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H="1" flipV="1">
            <a:off x="6204166" y="7212425"/>
            <a:ext cx="6197" cy="7607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37175" y="2461096"/>
            <a:ext cx="120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Secondary education</a:t>
            </a:r>
          </a:p>
        </p:txBody>
      </p:sp>
      <p:sp>
        <p:nvSpPr>
          <p:cNvPr id="328" name="TextBox 327">
            <a:extLst>
              <a:ext uri="{FF2B5EF4-FFF2-40B4-BE49-F238E27FC236}">
                <a16:creationId xmlns:a16="http://schemas.microsoft.com/office/drawing/2014/main" id="{1C91197B-CCCF-B448-BFC0-86951AA75FC7}"/>
              </a:ext>
            </a:extLst>
          </p:cNvPr>
          <p:cNvSpPr txBox="1"/>
          <p:nvPr/>
        </p:nvSpPr>
        <p:spPr>
          <a:xfrm>
            <a:off x="2041002" y="5273830"/>
            <a:ext cx="8379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Using maps</a:t>
            </a:r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V="1">
            <a:off x="2089800" y="5149404"/>
            <a:ext cx="0" cy="53914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>
            <a:extLst>
              <a:ext uri="{FF2B5EF4-FFF2-40B4-BE49-F238E27FC236}">
                <a16:creationId xmlns:a16="http://schemas.microsoft.com/office/drawing/2014/main" id="{409ADE9C-15EB-7E48-9B56-235AA0F99DB8}"/>
              </a:ext>
            </a:extLst>
          </p:cNvPr>
          <p:cNvSpPr txBox="1"/>
          <p:nvPr/>
        </p:nvSpPr>
        <p:spPr>
          <a:xfrm>
            <a:off x="4777436" y="5240134"/>
            <a:ext cx="850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life like  in the Alps?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015FA1D-8C59-A247-9862-0BA243E47081}"/>
              </a:ext>
            </a:extLst>
          </p:cNvPr>
          <p:cNvCxnSpPr>
            <a:cxnSpLocks/>
          </p:cNvCxnSpPr>
          <p:nvPr/>
        </p:nvCxnSpPr>
        <p:spPr>
          <a:xfrm flipV="1">
            <a:off x="838938" y="6708588"/>
            <a:ext cx="452653" cy="183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" name="TextBox 336">
            <a:extLst>
              <a:ext uri="{FF2B5EF4-FFF2-40B4-BE49-F238E27FC236}">
                <a16:creationId xmlns:a16="http://schemas.microsoft.com/office/drawing/2014/main" id="{2471F8A0-4B7A-D042-A141-5E4B49C428CB}"/>
              </a:ext>
            </a:extLst>
          </p:cNvPr>
          <p:cNvSpPr txBox="1"/>
          <p:nvPr/>
        </p:nvSpPr>
        <p:spPr>
          <a:xfrm>
            <a:off x="4260913" y="7557170"/>
            <a:ext cx="1085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Why are rainforests important to us? </a:t>
            </a:r>
            <a:endParaRPr lang="en-US" sz="800" dirty="0"/>
          </a:p>
        </p:txBody>
      </p: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270CBD92-8C5C-F94E-919F-BDCDABFA5E11}"/>
              </a:ext>
            </a:extLst>
          </p:cNvPr>
          <p:cNvCxnSpPr>
            <a:cxnSpLocks/>
          </p:cNvCxnSpPr>
          <p:nvPr/>
        </p:nvCxnSpPr>
        <p:spPr>
          <a:xfrm>
            <a:off x="3131006" y="4276415"/>
            <a:ext cx="0" cy="536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9" name="TextBox 338">
            <a:extLst>
              <a:ext uri="{FF2B5EF4-FFF2-40B4-BE49-F238E27FC236}">
                <a16:creationId xmlns:a16="http://schemas.microsoft.com/office/drawing/2014/main" id="{E7E0CA06-2A50-4347-8FE9-9E9601F633E4}"/>
              </a:ext>
            </a:extLst>
          </p:cNvPr>
          <p:cNvSpPr txBox="1"/>
          <p:nvPr/>
        </p:nvSpPr>
        <p:spPr>
          <a:xfrm>
            <a:off x="2510399" y="4174030"/>
            <a:ext cx="691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do oceans matter?</a:t>
            </a:r>
          </a:p>
        </p:txBody>
      </p: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6087681" y="4276415"/>
            <a:ext cx="0" cy="536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6" name="TextBox 345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6097815" y="4193324"/>
            <a:ext cx="881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Would you like to live in the desert?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738FEE-A281-6E42-9850-973007E3653C}"/>
              </a:ext>
            </a:extLst>
          </p:cNvPr>
          <p:cNvCxnSpPr>
            <a:cxnSpLocks/>
          </p:cNvCxnSpPr>
          <p:nvPr/>
        </p:nvCxnSpPr>
        <p:spPr>
          <a:xfrm flipH="1" flipV="1">
            <a:off x="4723528" y="5142267"/>
            <a:ext cx="10743" cy="62354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08EBE8F6-664F-174C-8728-B23066FF1750}"/>
              </a:ext>
            </a:extLst>
          </p:cNvPr>
          <p:cNvCxnSpPr>
            <a:cxnSpLocks/>
          </p:cNvCxnSpPr>
          <p:nvPr/>
        </p:nvCxnSpPr>
        <p:spPr>
          <a:xfrm flipH="1" flipV="1">
            <a:off x="8046728" y="5104209"/>
            <a:ext cx="436692" cy="1791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6" name="TextBox 365">
            <a:extLst>
              <a:ext uri="{FF2B5EF4-FFF2-40B4-BE49-F238E27FC236}">
                <a16:creationId xmlns:a16="http://schemas.microsoft.com/office/drawing/2014/main" id="{6A612EB9-3B27-BD4D-81BD-79F23474E3D5}"/>
              </a:ext>
            </a:extLst>
          </p:cNvPr>
          <p:cNvSpPr txBox="1"/>
          <p:nvPr/>
        </p:nvSpPr>
        <p:spPr>
          <a:xfrm>
            <a:off x="8535023" y="4859804"/>
            <a:ext cx="729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Developing a geographical enquiry</a:t>
            </a:r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>
            <a:off x="7436814" y="2011301"/>
            <a:ext cx="0" cy="5053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5" name="TextBox 384">
            <a:extLst>
              <a:ext uri="{FF2B5EF4-FFF2-40B4-BE49-F238E27FC236}">
                <a16:creationId xmlns:a16="http://schemas.microsoft.com/office/drawing/2014/main" id="{BB284528-B868-B649-9AAF-DEF7FC7C01AB}"/>
              </a:ext>
            </a:extLst>
          </p:cNvPr>
          <p:cNvSpPr txBox="1"/>
          <p:nvPr/>
        </p:nvSpPr>
        <p:spPr>
          <a:xfrm>
            <a:off x="6646240" y="2061760"/>
            <a:ext cx="8633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Mapping skills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4444687" y="2096948"/>
            <a:ext cx="1" cy="4751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E5E47891-CDDB-1447-A377-14208F2BF1C9}"/>
              </a:ext>
            </a:extLst>
          </p:cNvPr>
          <p:cNvSpPr txBox="1"/>
          <p:nvPr/>
        </p:nvSpPr>
        <p:spPr>
          <a:xfrm>
            <a:off x="4570109" y="2031487"/>
            <a:ext cx="10879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Where does our energy come from?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5467521" y="2977111"/>
            <a:ext cx="0" cy="4856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5" name="TextBox 394">
            <a:extLst>
              <a:ext uri="{FF2B5EF4-FFF2-40B4-BE49-F238E27FC236}">
                <a16:creationId xmlns:a16="http://schemas.microsoft.com/office/drawing/2014/main" id="{017BF6B4-E8CF-BB4F-B234-25CDA40E597D}"/>
              </a:ext>
            </a:extLst>
          </p:cNvPr>
          <p:cNvSpPr txBox="1"/>
          <p:nvPr/>
        </p:nvSpPr>
        <p:spPr>
          <a:xfrm>
            <a:off x="4339404" y="3158432"/>
            <a:ext cx="11157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Why does population change?</a:t>
            </a:r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44549" y="17247026"/>
            <a:ext cx="94968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/>
              <a:t>Our curriculum is structured differently, we explain things geographically, we model uniquely geographical things and we ask questions as geographers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6263" y="369200"/>
            <a:ext cx="2021158" cy="9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24263" y="225235"/>
            <a:ext cx="1748530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KG Second Chances Solid" panose="02000000000000000000" pitchFamily="2" charset="0"/>
              </a:rPr>
              <a:t>Our Geography</a:t>
            </a:r>
          </a:p>
          <a:p>
            <a:pPr algn="ctr"/>
            <a:r>
              <a:rPr lang="en-GB" dirty="0">
                <a:latin typeface="KG Second Chances Solid" panose="02000000000000000000" pitchFamily="2" charset="0"/>
              </a:rPr>
              <a:t>Journey </a:t>
            </a:r>
          </a:p>
          <a:p>
            <a:pPr algn="ctr"/>
            <a:endParaRPr lang="en-GB" dirty="0">
              <a:latin typeface="KG Second Chances Solid" panose="02000000000000000000" pitchFamily="2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721" y="10594719"/>
            <a:ext cx="501761" cy="52684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231" y="12807641"/>
            <a:ext cx="533451" cy="45843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708" y="14013063"/>
            <a:ext cx="390880" cy="587769"/>
          </a:xfrm>
          <a:prstGeom prst="rect">
            <a:avLst/>
          </a:prstGeom>
        </p:spPr>
      </p:pic>
      <p:pic>
        <p:nvPicPr>
          <p:cNvPr id="69" name="Picture 68" descr="Screen Clippi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946" y="9740430"/>
            <a:ext cx="535773" cy="55527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151" y="12820310"/>
            <a:ext cx="462624" cy="476231"/>
          </a:xfrm>
          <a:prstGeom prst="rect">
            <a:avLst/>
          </a:prstGeom>
        </p:spPr>
      </p:pic>
      <p:pic>
        <p:nvPicPr>
          <p:cNvPr id="109" name="Picture 108" descr="Screen Clippi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697" y="13781566"/>
            <a:ext cx="565236" cy="513745"/>
          </a:xfrm>
          <a:prstGeom prst="rect">
            <a:avLst/>
          </a:prstGeom>
        </p:spPr>
      </p:pic>
      <p:pic>
        <p:nvPicPr>
          <p:cNvPr id="1027" name="Picture 10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677" y="5348149"/>
            <a:ext cx="460410" cy="460410"/>
          </a:xfrm>
          <a:prstGeom prst="rect">
            <a:avLst/>
          </a:prstGeom>
        </p:spPr>
      </p:pic>
      <p:pic>
        <p:nvPicPr>
          <p:cNvPr id="1030" name="Picture 10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495" y="10753099"/>
            <a:ext cx="487307" cy="418779"/>
          </a:xfrm>
          <a:prstGeom prst="rect">
            <a:avLst/>
          </a:prstGeom>
        </p:spPr>
      </p:pic>
      <p:sp>
        <p:nvSpPr>
          <p:cNvPr id="372" name="TextBox 371">
            <a:extLst>
              <a:ext uri="{FF2B5EF4-FFF2-40B4-BE49-F238E27FC236}">
                <a16:creationId xmlns:a16="http://schemas.microsoft.com/office/drawing/2014/main" id="{BD041964-E82A-5B43-8169-DDD67467349D}"/>
              </a:ext>
            </a:extLst>
          </p:cNvPr>
          <p:cNvSpPr txBox="1"/>
          <p:nvPr/>
        </p:nvSpPr>
        <p:spPr>
          <a:xfrm>
            <a:off x="216415" y="11126334"/>
            <a:ext cx="789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Developing a geographical enquiry</a:t>
            </a:r>
          </a:p>
        </p:txBody>
      </p:sp>
      <p:pic>
        <p:nvPicPr>
          <p:cNvPr id="1035" name="Picture 1034" descr="Screen Clippi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27" y="10269499"/>
            <a:ext cx="615031" cy="6342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90185" y="9048719"/>
            <a:ext cx="53909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42437" y="9035138"/>
            <a:ext cx="647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YEAR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408" y="1887779"/>
            <a:ext cx="607934" cy="5254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697" y="9582256"/>
            <a:ext cx="521800" cy="521800"/>
          </a:xfrm>
          <a:prstGeom prst="rect">
            <a:avLst/>
          </a:prstGeom>
        </p:spPr>
      </p:pic>
      <p:sp>
        <p:nvSpPr>
          <p:cNvPr id="373" name="TextBox 372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3691497" y="9659028"/>
            <a:ext cx="896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/>
              <a:t>Why do people live near volcanoes?</a:t>
            </a:r>
            <a:endParaRPr lang="en-US" sz="800" dirty="0"/>
          </a:p>
        </p:txBody>
      </p:sp>
      <p:pic>
        <p:nvPicPr>
          <p:cNvPr id="90" name="Picture 89" descr="Screen Clippi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36" y="9717091"/>
            <a:ext cx="574884" cy="490925"/>
          </a:xfrm>
          <a:prstGeom prst="rect">
            <a:avLst/>
          </a:prstGeom>
        </p:spPr>
      </p:pic>
      <p:pic>
        <p:nvPicPr>
          <p:cNvPr id="121" name="Picture 120" descr="Screen Clippin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29" y="8438217"/>
            <a:ext cx="537728" cy="508921"/>
          </a:xfrm>
          <a:prstGeom prst="rect">
            <a:avLst/>
          </a:prstGeom>
        </p:spPr>
      </p:pic>
      <p:pic>
        <p:nvPicPr>
          <p:cNvPr id="1036" name="Picture 10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298" y="7500147"/>
            <a:ext cx="435032" cy="482960"/>
          </a:xfrm>
          <a:prstGeom prst="rect">
            <a:avLst/>
          </a:prstGeom>
        </p:spPr>
      </p:pic>
      <p:pic>
        <p:nvPicPr>
          <p:cNvPr id="1038" name="Picture 1037" descr="Screen Clippin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421" y="6114960"/>
            <a:ext cx="637230" cy="606115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085" y="5448592"/>
            <a:ext cx="443686" cy="53567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487" y="4129682"/>
            <a:ext cx="545690" cy="545690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231" y="5265372"/>
            <a:ext cx="437511" cy="450507"/>
          </a:xfrm>
          <a:prstGeom prst="rect">
            <a:avLst/>
          </a:prstGeom>
        </p:spPr>
      </p:pic>
      <p:pic>
        <p:nvPicPr>
          <p:cNvPr id="200" name="Picture 19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175" y="1787085"/>
            <a:ext cx="640177" cy="543643"/>
          </a:xfrm>
          <a:prstGeom prst="rect">
            <a:avLst/>
          </a:prstGeom>
        </p:spPr>
      </p:pic>
      <p:pic>
        <p:nvPicPr>
          <p:cNvPr id="279" name="Picture 278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18" y="3141567"/>
            <a:ext cx="427050" cy="348691"/>
          </a:xfrm>
          <a:prstGeom prst="rect">
            <a:avLst/>
          </a:prstGeom>
        </p:spPr>
      </p:pic>
      <p:pic>
        <p:nvPicPr>
          <p:cNvPr id="280" name="Picture 279" descr="Screen Clipping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80" y="3136505"/>
            <a:ext cx="400709" cy="495235"/>
          </a:xfrm>
          <a:prstGeom prst="rect">
            <a:avLst/>
          </a:prstGeom>
        </p:spPr>
      </p:pic>
      <p:pic>
        <p:nvPicPr>
          <p:cNvPr id="356" name="Picture 355" descr="Screen Shot 2019-10-12 at 12.46.35.pn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935" y="15007665"/>
            <a:ext cx="1190180" cy="11537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04596" y="16110636"/>
            <a:ext cx="127200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Making simple maps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430" y="16308027"/>
            <a:ext cx="555601" cy="5719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238138" y="15320147"/>
            <a:ext cx="9079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Where do I live?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92772" y="15305541"/>
            <a:ext cx="107528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Where is Birkdale?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815" y="14986062"/>
            <a:ext cx="408467" cy="4999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619" y="11863874"/>
            <a:ext cx="647068" cy="61444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1" y="12651917"/>
            <a:ext cx="1311977" cy="68957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624" y="14863538"/>
            <a:ext cx="390178" cy="542591"/>
          </a:xfrm>
          <a:prstGeom prst="rect">
            <a:avLst/>
          </a:prstGeom>
        </p:spPr>
      </p:pic>
      <p:sp>
        <p:nvSpPr>
          <p:cNvPr id="300" name="TextBox 299"/>
          <p:cNvSpPr txBox="1"/>
          <p:nvPr/>
        </p:nvSpPr>
        <p:spPr>
          <a:xfrm>
            <a:off x="7603887" y="14750929"/>
            <a:ext cx="1024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Our Learning Journey</a:t>
            </a:r>
          </a:p>
        </p:txBody>
      </p:sp>
      <p:sp>
        <p:nvSpPr>
          <p:cNvPr id="402" name="TextBox 401"/>
          <p:cNvSpPr txBox="1"/>
          <p:nvPr/>
        </p:nvSpPr>
        <p:spPr>
          <a:xfrm>
            <a:off x="342559" y="6298001"/>
            <a:ext cx="760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Developing a geographical enquiry</a:t>
            </a:r>
          </a:p>
        </p:txBody>
      </p:sp>
      <p:pic>
        <p:nvPicPr>
          <p:cNvPr id="403" name="Picture 402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61" y="6899355"/>
            <a:ext cx="573074" cy="4938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502" y="4205392"/>
            <a:ext cx="458560" cy="4206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082280" y="2975492"/>
            <a:ext cx="1213209" cy="130465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8278150" y="3168314"/>
            <a:ext cx="841321" cy="902286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8407974" y="3287607"/>
            <a:ext cx="57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YEAR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448976" y="3380795"/>
            <a:ext cx="502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6</a:t>
            </a: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729" y="7492189"/>
            <a:ext cx="512734" cy="65029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2720292" y="2881793"/>
            <a:ext cx="79255" cy="530398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372" y="6225688"/>
            <a:ext cx="499915" cy="499915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1780438" y="3181359"/>
            <a:ext cx="943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Can I carry out an independent fieldwork enquiry?</a:t>
            </a: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60977" y="365456"/>
            <a:ext cx="2024047" cy="98154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021564" y="278423"/>
            <a:ext cx="799268" cy="77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F0"/>
        </a:solidFill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243</Words>
  <Application>Microsoft Office PowerPoint</Application>
  <PresentationFormat>Custom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KG Second Chances Solid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Sarah Corlett</cp:lastModifiedBy>
  <cp:revision>56</cp:revision>
  <cp:lastPrinted>2023-01-31T13:53:59Z</cp:lastPrinted>
  <dcterms:modified xsi:type="dcterms:W3CDTF">2025-02-10T15:05:07Z</dcterms:modified>
</cp:coreProperties>
</file>